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61" r:id="rId3"/>
    <p:sldId id="262" r:id="rId4"/>
    <p:sldId id="263" r:id="rId5"/>
    <p:sldId id="257" r:id="rId6"/>
    <p:sldId id="258" r:id="rId7"/>
    <p:sldId id="259" r:id="rId8"/>
    <p:sldId id="260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Montserrat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44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953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5025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6813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09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13250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558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214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47775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4482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76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57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805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5673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379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2539950" y="99285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Amigo Azul</a:t>
            </a:r>
            <a:endParaRPr sz="48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 rot="626">
            <a:off x="2099175" y="1926900"/>
            <a:ext cx="6586800" cy="12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6104400" y="3330225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1" y="1404937"/>
            <a:ext cx="4299687" cy="236827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8" y="1404937"/>
            <a:ext cx="4318769" cy="23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78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1" y="1404937"/>
            <a:ext cx="4299687" cy="23682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8" y="1404937"/>
            <a:ext cx="4318768" cy="237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" y="1404937"/>
            <a:ext cx="4299685" cy="23682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8" y="1404937"/>
            <a:ext cx="4318768" cy="23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4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" y="1404937"/>
            <a:ext cx="4299685" cy="23682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8" y="1404937"/>
            <a:ext cx="4318768" cy="23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" y="1404937"/>
            <a:ext cx="4299685" cy="2368276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8" y="1404937"/>
            <a:ext cx="4318768" cy="23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64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2" y="1404937"/>
            <a:ext cx="4299685" cy="2368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9" y="1404937"/>
            <a:ext cx="4318766" cy="2378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96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3" y="1404937"/>
            <a:ext cx="4299683" cy="236827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9" y="1404937"/>
            <a:ext cx="4318766" cy="23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3" y="1404937"/>
            <a:ext cx="4299683" cy="23682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9" y="1404937"/>
            <a:ext cx="4318765" cy="23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5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4" y="1404937"/>
            <a:ext cx="4299681" cy="23682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649" y="1404937"/>
            <a:ext cx="4318765" cy="2378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417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73" y="115613"/>
            <a:ext cx="5911261" cy="484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2892425" y="1928775"/>
            <a:ext cx="5511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Glossário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556078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416" y="257878"/>
            <a:ext cx="6804215" cy="474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4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88" y="107738"/>
            <a:ext cx="6227783" cy="49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82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2892425" y="1928775"/>
            <a:ext cx="5511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Caso de Uso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1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488" y="144325"/>
            <a:ext cx="6461623" cy="48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2892425" y="1928775"/>
            <a:ext cx="5511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Stories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50" y="78025"/>
            <a:ext cx="8969575" cy="495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2892425" y="1928775"/>
            <a:ext cx="55110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Stories</a:t>
            </a:r>
            <a:endParaRPr sz="4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3909848" y="2752320"/>
            <a:ext cx="2144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solidFill>
                  <a:schemeClr val="bg1">
                    <a:lumMod val="65000"/>
                  </a:schemeClr>
                </a:solidFill>
              </a:rPr>
              <a:t>User Cards</a:t>
            </a:r>
            <a:endParaRPr lang="pt-BR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23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34</Words>
  <Application>Microsoft Office PowerPoint</Application>
  <PresentationFormat>Apresentação na tela (16:9)</PresentationFormat>
  <Paragraphs>9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Montserrat</vt:lpstr>
      <vt:lpstr>Lato</vt:lpstr>
      <vt:lpstr>Focus</vt:lpstr>
      <vt:lpstr>Amigo Azul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cp:lastModifiedBy>unicesumar</cp:lastModifiedBy>
  <cp:revision>9</cp:revision>
  <dcterms:modified xsi:type="dcterms:W3CDTF">2019-08-27T21:29:34Z</dcterms:modified>
</cp:coreProperties>
</file>